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86" r:id="rId19"/>
    <p:sldId id="285" r:id="rId20"/>
    <p:sldId id="264" r:id="rId21"/>
    <p:sldId id="272" r:id="rId22"/>
    <p:sldId id="276" r:id="rId23"/>
    <p:sldId id="277" r:id="rId24"/>
    <p:sldId id="283" r:id="rId25"/>
    <p:sldId id="274" r:id="rId26"/>
    <p:sldId id="278" r:id="rId27"/>
    <p:sldId id="279" r:id="rId28"/>
    <p:sldId id="280" r:id="rId29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2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FD617-294D-4CEB-9725-F21DDA3338D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591DD-E66A-4DCE-8536-B645AB85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8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FD8BA-0119-4F61-98F5-07E108599EA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B508D-0EDA-4193-B745-ED14AC9EB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8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B508D-0EDA-4193-B745-ED14AC9EB6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0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C07269-F9AF-4A58-B8B3-66D902D47B44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C22C76-6355-4D49-8683-8E6341E792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err="1" smtClean="0"/>
              <a:t>Clearspring</a:t>
            </a:r>
            <a:r>
              <a:rPr lang="en-US" sz="4000" dirty="0" smtClean="0"/>
              <a:t> Middle School </a:t>
            </a:r>
            <a:br>
              <a:rPr lang="en-US" sz="4000" dirty="0" smtClean="0"/>
            </a:br>
            <a:r>
              <a:rPr lang="en-US" sz="4000" dirty="0" smtClean="0"/>
              <a:t>and</a:t>
            </a:r>
            <a:br>
              <a:rPr lang="en-US" sz="4000" dirty="0" smtClean="0"/>
            </a:br>
            <a:r>
              <a:rPr lang="en-US" sz="4000" dirty="0" smtClean="0"/>
              <a:t>HPETA Grade 7 and 8 </a:t>
            </a:r>
            <a:br>
              <a:rPr lang="en-US" sz="4000" dirty="0" smtClean="0"/>
            </a:br>
            <a:r>
              <a:rPr lang="en-US" sz="4000" dirty="0" smtClean="0"/>
              <a:t>Participation Guidelines for </a:t>
            </a:r>
            <a:br>
              <a:rPr lang="en-US" sz="4000" dirty="0" smtClean="0"/>
            </a:br>
            <a:r>
              <a:rPr lang="en-US" sz="4000" dirty="0" smtClean="0"/>
              <a:t>Interscholastic Athletics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029200"/>
            <a:ext cx="5181600" cy="5509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8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focus</a:t>
            </a:r>
          </a:p>
          <a:p>
            <a:pPr lvl="1"/>
            <a:r>
              <a:rPr lang="en-US" dirty="0" smtClean="0"/>
              <a:t>Fun</a:t>
            </a:r>
          </a:p>
          <a:p>
            <a:pPr lvl="1"/>
            <a:r>
              <a:rPr lang="en-US" dirty="0" smtClean="0"/>
              <a:t>Further development of individual and team skills</a:t>
            </a:r>
          </a:p>
          <a:p>
            <a:pPr lvl="1"/>
            <a:r>
              <a:rPr lang="en-US" dirty="0" smtClean="0"/>
              <a:t>Demonstrate the principles of fair play</a:t>
            </a:r>
          </a:p>
          <a:p>
            <a:pPr lvl="1"/>
            <a:r>
              <a:rPr lang="en-US" dirty="0" smtClean="0"/>
              <a:t>Continue to develop and grow friendships</a:t>
            </a:r>
          </a:p>
          <a:p>
            <a:pPr lvl="1"/>
            <a:r>
              <a:rPr lang="en-US" dirty="0" smtClean="0"/>
              <a:t>Develop a recognition and appreciation for participating in interscholastic sports as part of a healthy and active 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8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HPETA guidelines provide the </a:t>
            </a:r>
            <a:r>
              <a:rPr lang="en-US" b="1" u="sng" dirty="0" smtClean="0"/>
              <a:t>option</a:t>
            </a:r>
            <a:r>
              <a:rPr lang="en-US" dirty="0" smtClean="0"/>
              <a:t> for schools to hold tryouts and cut athletes from teams</a:t>
            </a:r>
          </a:p>
          <a:p>
            <a:r>
              <a:rPr lang="en-US" dirty="0" smtClean="0"/>
              <a:t>CMS will not hold tryouts or cut players in </a:t>
            </a:r>
          </a:p>
          <a:p>
            <a:pPr marL="0" indent="0">
              <a:buNone/>
            </a:pPr>
            <a:r>
              <a:rPr lang="en-US" dirty="0" smtClean="0"/>
              <a:t>      Grade </a:t>
            </a:r>
            <a:r>
              <a:rPr lang="en-US" dirty="0" smtClean="0"/>
              <a:t>8 (if coaching is available).</a:t>
            </a:r>
            <a:endParaRPr lang="en-US" dirty="0" smtClean="0"/>
          </a:p>
          <a:p>
            <a:pPr lvl="1"/>
            <a:r>
              <a:rPr lang="en-US" dirty="0" smtClean="0"/>
              <a:t>If possible, we will attempt to create 2 teams in order to allow all athletes with the opportunity to participate in interscholastic sport</a:t>
            </a:r>
          </a:p>
          <a:p>
            <a:pPr lvl="1"/>
            <a:r>
              <a:rPr lang="en-US" dirty="0" smtClean="0"/>
              <a:t>Players will be divided with the intention of creating equal teams</a:t>
            </a:r>
          </a:p>
          <a:p>
            <a:pPr lvl="2"/>
            <a:r>
              <a:rPr lang="en-US" dirty="0" smtClean="0"/>
              <a:t>“A” teams, “Traveling” teams, or “Tournament” teams will not be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Equal Teams?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Middle Years Philosophy demands inclusion and a safe environment in which students (and athletes) are willing to take risks</a:t>
            </a:r>
          </a:p>
          <a:p>
            <a:r>
              <a:rPr lang="en-US" dirty="0" smtClean="0"/>
              <a:t>Creating an “A” team sends a message to those players who did not make that team that they are “not good enough”</a:t>
            </a:r>
          </a:p>
          <a:p>
            <a:pPr lvl="1"/>
            <a:r>
              <a:rPr lang="en-US" dirty="0" smtClean="0"/>
              <a:t>These are the players who </a:t>
            </a:r>
            <a:r>
              <a:rPr lang="en-US" u="sng" dirty="0" smtClean="0"/>
              <a:t>take the risk </a:t>
            </a:r>
            <a:r>
              <a:rPr lang="en-US" dirty="0" smtClean="0"/>
              <a:t>in participating</a:t>
            </a:r>
          </a:p>
          <a:p>
            <a:pPr lvl="1"/>
            <a:r>
              <a:rPr lang="en-US" dirty="0" smtClean="0"/>
              <a:t>Players who are cut or are relegated to “B” teams often stop participating in that sport entirely</a:t>
            </a:r>
          </a:p>
          <a:p>
            <a:pPr lvl="1"/>
            <a:r>
              <a:rPr lang="en-US" dirty="0" smtClean="0"/>
              <a:t>It is our goal at CMS to use interscholastic athletics to promote participation in sport as a healthy part of an active lifestyle</a:t>
            </a:r>
          </a:p>
        </p:txBody>
      </p:sp>
    </p:spTree>
    <p:extLst>
      <p:ext uri="{BB962C8B-B14F-4D97-AF65-F5344CB8AC3E}">
        <p14:creationId xmlns:p14="http://schemas.microsoft.com/office/powerpoint/2010/main" val="26012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8 Guidelines for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 length of approximately 6-8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Equal playing time during regular season</a:t>
            </a:r>
            <a:endParaRPr lang="en-US" dirty="0" smtClean="0"/>
          </a:p>
          <a:p>
            <a:r>
              <a:rPr lang="en-US" dirty="0" smtClean="0"/>
              <a:t>Playoffs and a championship final will follow</a:t>
            </a:r>
          </a:p>
          <a:p>
            <a:pPr lvl="1"/>
            <a:r>
              <a:rPr lang="en-US" dirty="0" smtClean="0"/>
              <a:t>Championship and Finalist Banners will be </a:t>
            </a:r>
            <a:r>
              <a:rPr lang="en-US" dirty="0" smtClean="0"/>
              <a:t>awarded</a:t>
            </a:r>
          </a:p>
          <a:p>
            <a:pPr marL="585216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There is a greater emphasis on competition in the Grade 8 League, in preparation for Senior Years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39978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8 Guidelines for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will play in every game, </a:t>
            </a:r>
            <a:r>
              <a:rPr lang="en-US" b="1" u="sng" dirty="0" smtClean="0"/>
              <a:t>with significant playing time for each player</a:t>
            </a:r>
          </a:p>
          <a:p>
            <a:pPr marL="137160" indent="0">
              <a:buNone/>
            </a:pPr>
            <a:endParaRPr lang="en-US" b="1" u="sng" dirty="0" smtClean="0"/>
          </a:p>
          <a:p>
            <a:pPr lvl="1"/>
            <a:r>
              <a:rPr lang="en-US" dirty="0" smtClean="0"/>
              <a:t>Playing time for each athlete may not be equal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Each athlete can expect to play in a significant portion of the game they play in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48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“Significant Playing Time”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ultimately the coach’s decision</a:t>
            </a:r>
          </a:p>
          <a:p>
            <a:pPr lvl="1"/>
            <a:r>
              <a:rPr lang="en-US" dirty="0" smtClean="0"/>
              <a:t>In basketball it could look like…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An equivalent of one quarter on the floor</a:t>
            </a:r>
          </a:p>
          <a:p>
            <a:pPr lvl="2"/>
            <a:r>
              <a:rPr lang="en-US" dirty="0" smtClean="0"/>
              <a:t>4-5 consecutive minutes on the floor</a:t>
            </a:r>
          </a:p>
          <a:p>
            <a:pPr lvl="2"/>
            <a:r>
              <a:rPr lang="en-US" dirty="0" smtClean="0"/>
              <a:t>An opportunity to have an effect on the game, make mistakes and learn from them without being immediately pulled from the game</a:t>
            </a:r>
          </a:p>
        </p:txBody>
      </p:sp>
    </p:spTree>
    <p:extLst>
      <p:ext uri="{BB962C8B-B14F-4D97-AF65-F5344CB8AC3E}">
        <p14:creationId xmlns:p14="http://schemas.microsoft.com/office/powerpoint/2010/main" val="844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“Significant Playing Time” NOT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player sits on the bench for the entire game and only plays in the last 2 minutes of a game whose outcome has been decided</a:t>
            </a:r>
          </a:p>
          <a:p>
            <a:r>
              <a:rPr lang="en-US" dirty="0" smtClean="0"/>
              <a:t>The player is substituted into the game, makes an error, and is immediately pulled off the floor; the player does not play again.</a:t>
            </a:r>
          </a:p>
          <a:p>
            <a:r>
              <a:rPr lang="en-US" dirty="0" smtClean="0"/>
              <a:t>The player is consistently substituted into the game for very short intervals (</a:t>
            </a:r>
            <a:r>
              <a:rPr lang="en-US" dirty="0" err="1" smtClean="0"/>
              <a:t>eg</a:t>
            </a:r>
            <a:r>
              <a:rPr lang="en-US" dirty="0" smtClean="0"/>
              <a:t> 1 minute of game time).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7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Forthcoming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1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8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Information Forthcoming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8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9 </a:t>
            </a:r>
            <a:r>
              <a:rPr lang="en-US" dirty="0" smtClean="0"/>
              <a:t>Basketball</a:t>
            </a:r>
            <a:r>
              <a:rPr lang="en-US" dirty="0" smtClean="0"/>
              <a:t>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playing time during regular season</a:t>
            </a:r>
          </a:p>
          <a:p>
            <a:endParaRPr lang="en-US" dirty="0" smtClean="0"/>
          </a:p>
          <a:p>
            <a:r>
              <a:rPr lang="en-US" dirty="0" smtClean="0"/>
              <a:t>Playoffs</a:t>
            </a:r>
          </a:p>
          <a:p>
            <a:pPr lvl="1"/>
            <a:r>
              <a:rPr lang="en-US" dirty="0" smtClean="0"/>
              <a:t>Playing time is at coach’s discretion</a:t>
            </a:r>
          </a:p>
          <a:p>
            <a:pPr lvl="1"/>
            <a:r>
              <a:rPr lang="en-US" dirty="0" smtClean="0"/>
              <a:t>Our general expectation is that athletes will receive significant playing time as already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3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Mr. Ed Neufeld – Principal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Merrilee</a:t>
            </a:r>
            <a:r>
              <a:rPr lang="en-US" dirty="0" smtClean="0"/>
              <a:t> </a:t>
            </a:r>
            <a:r>
              <a:rPr lang="en-US" dirty="0" err="1" smtClean="0"/>
              <a:t>Plett</a:t>
            </a:r>
            <a:r>
              <a:rPr lang="en-US" dirty="0" smtClean="0"/>
              <a:t> – Vice Principal</a:t>
            </a:r>
          </a:p>
          <a:p>
            <a:r>
              <a:rPr lang="en-US" dirty="0" smtClean="0"/>
              <a:t>Mr. A.J. Neufeld – P.E. Teacher</a:t>
            </a:r>
          </a:p>
          <a:p>
            <a:r>
              <a:rPr lang="en-US" dirty="0" smtClean="0"/>
              <a:t>Mr. Trevor Paton – P.E. Teacher/ </a:t>
            </a:r>
            <a:r>
              <a:rPr lang="en-US" dirty="0" smtClean="0"/>
              <a:t>8 </a:t>
            </a:r>
            <a:r>
              <a:rPr lang="en-US" dirty="0" smtClean="0"/>
              <a:t>Boys </a:t>
            </a:r>
            <a:r>
              <a:rPr lang="en-US" dirty="0" smtClean="0"/>
              <a:t>Coach</a:t>
            </a:r>
          </a:p>
          <a:p>
            <a:r>
              <a:rPr lang="en-US" dirty="0" smtClean="0"/>
              <a:t>Mr. Paul Reimer – 7 Boys Coach</a:t>
            </a:r>
          </a:p>
          <a:p>
            <a:r>
              <a:rPr lang="en-US" dirty="0" smtClean="0"/>
              <a:t>Mr. Wayne Elias – 7 Boys Coach</a:t>
            </a:r>
          </a:p>
          <a:p>
            <a:r>
              <a:rPr lang="en-US" dirty="0" smtClean="0"/>
              <a:t>Ms. Brittany Plett – 7 Girls Coach</a:t>
            </a:r>
            <a:endParaRPr lang="en-US" dirty="0" smtClean="0"/>
          </a:p>
          <a:p>
            <a:r>
              <a:rPr lang="en-US" dirty="0" smtClean="0"/>
              <a:t>Mr. Kevin Martens – Teacher/ </a:t>
            </a:r>
            <a:r>
              <a:rPr lang="en-US" dirty="0" smtClean="0"/>
              <a:t>8 </a:t>
            </a:r>
            <a:r>
              <a:rPr lang="en-US" dirty="0" smtClean="0"/>
              <a:t>Girls Coach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Tanja</a:t>
            </a:r>
            <a:r>
              <a:rPr lang="en-US" dirty="0" smtClean="0"/>
              <a:t> </a:t>
            </a:r>
            <a:r>
              <a:rPr lang="en-US" dirty="0" err="1" smtClean="0"/>
              <a:t>Krahn</a:t>
            </a:r>
            <a:r>
              <a:rPr lang="en-US" dirty="0" smtClean="0"/>
              <a:t>–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Girls Coach</a:t>
            </a:r>
          </a:p>
          <a:p>
            <a:r>
              <a:rPr lang="en-US" dirty="0" smtClean="0"/>
              <a:t>Mr. Jeff Dykerman– </a:t>
            </a:r>
            <a:r>
              <a:rPr lang="en-US" dirty="0"/>
              <a:t>9</a:t>
            </a:r>
            <a:r>
              <a:rPr lang="en-US" dirty="0" smtClean="0"/>
              <a:t> Boys Coach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3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CMS expect of our athletes?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…From our student athletic contract…</a:t>
            </a:r>
          </a:p>
          <a:p>
            <a:endParaRPr lang="en-CA" dirty="0"/>
          </a:p>
          <a:p>
            <a:r>
              <a:rPr lang="en-CA" dirty="0" smtClean="0"/>
              <a:t>“CMS </a:t>
            </a:r>
            <a:r>
              <a:rPr lang="en-CA" dirty="0"/>
              <a:t>athletes are expected to uphold the ideals of being a TRAILBLAZER.  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A </a:t>
            </a:r>
            <a:r>
              <a:rPr lang="en-CA" dirty="0" smtClean="0"/>
              <a:t>TRAILBLAZER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CA" dirty="0" smtClean="0"/>
              <a:t>is </a:t>
            </a:r>
            <a:r>
              <a:rPr lang="en-CA" dirty="0"/>
              <a:t>respectful and courteous to all teammates, coaches, opposing players, officials and parents.</a:t>
            </a:r>
            <a:endParaRPr lang="en-US" dirty="0"/>
          </a:p>
          <a:p>
            <a:pPr lvl="1"/>
            <a:r>
              <a:rPr lang="en-CA" dirty="0" smtClean="0"/>
              <a:t>works </a:t>
            </a:r>
            <a:r>
              <a:rPr lang="en-CA" dirty="0"/>
              <a:t>hard to be the best s/he can be in class, in practice and in competition</a:t>
            </a:r>
            <a:endParaRPr lang="en-US" dirty="0"/>
          </a:p>
          <a:p>
            <a:pPr lvl="1"/>
            <a:r>
              <a:rPr lang="en-CA" dirty="0" smtClean="0"/>
              <a:t>is </a:t>
            </a:r>
            <a:r>
              <a:rPr lang="en-CA" dirty="0"/>
              <a:t>a leader who makes good choices, even when they are difficult to make</a:t>
            </a:r>
            <a:endParaRPr lang="en-US" dirty="0"/>
          </a:p>
          <a:p>
            <a:pPr lvl="1"/>
            <a:r>
              <a:rPr lang="en-CA" dirty="0" smtClean="0"/>
              <a:t>perseveres </a:t>
            </a:r>
            <a:r>
              <a:rPr lang="en-CA" dirty="0"/>
              <a:t>in the face of challenges</a:t>
            </a:r>
            <a:endParaRPr lang="en-US" dirty="0"/>
          </a:p>
          <a:p>
            <a:pPr lvl="1"/>
            <a:r>
              <a:rPr lang="en-CA" dirty="0" smtClean="0"/>
              <a:t>takes </a:t>
            </a:r>
            <a:r>
              <a:rPr lang="en-CA" dirty="0"/>
              <a:t>risks to improve</a:t>
            </a:r>
            <a:endParaRPr lang="en-US" dirty="0"/>
          </a:p>
          <a:p>
            <a:pPr lvl="1"/>
            <a:r>
              <a:rPr lang="en-CA" dirty="0" smtClean="0"/>
              <a:t>attends </a:t>
            </a:r>
            <a:r>
              <a:rPr lang="en-CA" dirty="0"/>
              <a:t>all practices and games/competitions</a:t>
            </a:r>
            <a:endParaRPr lang="en-US" dirty="0"/>
          </a:p>
          <a:p>
            <a:pPr lvl="1"/>
            <a:r>
              <a:rPr lang="en-CA" dirty="0" smtClean="0"/>
              <a:t>demonstrates </a:t>
            </a:r>
            <a:r>
              <a:rPr lang="en-CA" dirty="0"/>
              <a:t>the ideals of a TRAILBLAZER during regular school hours and during </a:t>
            </a:r>
            <a:r>
              <a:rPr lang="en-CA" dirty="0" smtClean="0"/>
              <a:t>competition”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8 Guidelines for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athlete’s playing time is dependent on their ability to uphold the ideals of being a TRAILBLAZER</a:t>
            </a:r>
          </a:p>
          <a:p>
            <a:r>
              <a:rPr lang="en-US" dirty="0" smtClean="0"/>
              <a:t>Coaches and/or the school administration have the right to reduce the amount of playing time an athlete receives if that athlete…</a:t>
            </a:r>
          </a:p>
          <a:p>
            <a:pPr lvl="1"/>
            <a:r>
              <a:rPr lang="en-US" dirty="0" smtClean="0"/>
              <a:t>Does not come to practice or games</a:t>
            </a:r>
          </a:p>
          <a:p>
            <a:pPr lvl="1"/>
            <a:r>
              <a:rPr lang="en-US" dirty="0" smtClean="0"/>
              <a:t>Demonstrates inappropriate </a:t>
            </a:r>
            <a:r>
              <a:rPr lang="en-US" dirty="0" err="1" smtClean="0"/>
              <a:t>behaviours</a:t>
            </a:r>
            <a:r>
              <a:rPr lang="en-US" dirty="0" smtClean="0"/>
              <a:t> in practices, games or during school hours</a:t>
            </a:r>
          </a:p>
          <a:p>
            <a:pPr lvl="1"/>
            <a:r>
              <a:rPr lang="en-US" dirty="0" smtClean="0"/>
              <a:t>Is behind in his/her schoolwork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Student-Athlete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interscholastic athletes in Grade 7 and 8 are accountable to uphold the values identified in the contract</a:t>
            </a:r>
          </a:p>
          <a:p>
            <a:r>
              <a:rPr lang="en-US" dirty="0" smtClean="0"/>
              <a:t>Significant issues and concerns related to an athlete may be referred by a coach or teacher to the athletic department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Student-Athlete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making will generally rest with the athletic department…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A.J. Neufeld and Trevor Paton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…in consultation with:</a:t>
            </a:r>
          </a:p>
          <a:p>
            <a:pPr lvl="3"/>
            <a:r>
              <a:rPr lang="en-US" dirty="0" smtClean="0"/>
              <a:t> school administration (Ed Neufeld and </a:t>
            </a:r>
            <a:r>
              <a:rPr lang="en-US" dirty="0" err="1" smtClean="0"/>
              <a:t>Merrilee</a:t>
            </a:r>
            <a:r>
              <a:rPr lang="en-US" dirty="0" smtClean="0"/>
              <a:t> </a:t>
            </a:r>
            <a:r>
              <a:rPr lang="en-US" dirty="0" err="1" smtClean="0"/>
              <a:t>Plett</a:t>
            </a:r>
            <a:r>
              <a:rPr lang="en-US" dirty="0" smtClean="0"/>
              <a:t>)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oaches and teachers</a:t>
            </a:r>
          </a:p>
          <a:p>
            <a:pPr lvl="3"/>
            <a:r>
              <a:rPr lang="en-US" dirty="0"/>
              <a:t>p</a:t>
            </a:r>
            <a:r>
              <a:rPr lang="en-US" dirty="0" smtClean="0"/>
              <a:t>arents of the athlete</a:t>
            </a:r>
          </a:p>
          <a:p>
            <a:pPr marL="1170432" lvl="3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70432" lvl="3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We All Make Mistakes…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our student athletic contract…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CA" sz="2400" dirty="0" smtClean="0"/>
              <a:t>“WE </a:t>
            </a:r>
            <a:r>
              <a:rPr lang="en-CA" sz="2400" dirty="0"/>
              <a:t>ALL MAKE MISTAKES and deserve the opportunity to correct our mistakes.  An athlete who is suspended from participation will have the opportunity to correct their mistakes, demonstrate that s/he is a TRAILBLAZER and return to competition</a:t>
            </a:r>
            <a:r>
              <a:rPr lang="en-CA" sz="2400" dirty="0" smtClean="0"/>
              <a:t>.”</a:t>
            </a:r>
            <a:endParaRPr lang="en-US" sz="2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Coaches…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coaches are all </a:t>
            </a:r>
            <a:r>
              <a:rPr lang="en-US" b="1" u="sng" dirty="0" smtClean="0"/>
              <a:t>volunteers</a:t>
            </a:r>
            <a:r>
              <a:rPr lang="en-US" dirty="0" smtClean="0"/>
              <a:t> who are coaching because…</a:t>
            </a:r>
          </a:p>
          <a:p>
            <a:pPr lvl="1"/>
            <a:r>
              <a:rPr lang="en-US" dirty="0" smtClean="0"/>
              <a:t>They love sport</a:t>
            </a:r>
          </a:p>
          <a:p>
            <a:pPr lvl="1"/>
            <a:r>
              <a:rPr lang="en-US" dirty="0" smtClean="0"/>
              <a:t>They love working with kids</a:t>
            </a:r>
          </a:p>
          <a:p>
            <a:pPr lvl="1"/>
            <a:r>
              <a:rPr lang="en-US" dirty="0" smtClean="0"/>
              <a:t>They want to share their love and knowledge of the sport with our students.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585216" lvl="1" indent="0">
              <a:buNone/>
            </a:pPr>
            <a:r>
              <a:rPr lang="en-US" dirty="0" smtClean="0"/>
              <a:t>There would be no athletic program if it were not for our coaches!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Are There Any 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597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Don’t forget to sign beside your athlete’s name(s) before leaving to indicate you were present this evening.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Thank you for coming!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49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Here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Hanover Physical Education Teachers Association (HPETA) Guidelines for Participation in Interscholastic Sports</a:t>
            </a:r>
          </a:p>
          <a:p>
            <a:r>
              <a:rPr lang="en-US" dirty="0" smtClean="0"/>
              <a:t>Clarify how these guidelines will be applied in CMS sports teams</a:t>
            </a:r>
          </a:p>
          <a:p>
            <a:r>
              <a:rPr lang="en-US" dirty="0" smtClean="0"/>
              <a:t>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8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Years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should be a safe, supportive, stimulating and invitational environment</a:t>
            </a:r>
          </a:p>
          <a:p>
            <a:r>
              <a:rPr lang="en-US" dirty="0" smtClean="0"/>
              <a:t>Inclusive and creates a sense of belonging</a:t>
            </a:r>
          </a:p>
          <a:p>
            <a:r>
              <a:rPr lang="en-US" dirty="0" smtClean="0"/>
              <a:t>Adolescents are capable of far more than adults often assume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Years Philosophy at CMS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is built upon Middle Years Philosophy</a:t>
            </a:r>
          </a:p>
          <a:p>
            <a:r>
              <a:rPr lang="en-US" dirty="0" smtClean="0"/>
              <a:t>We believe:</a:t>
            </a:r>
          </a:p>
          <a:p>
            <a:pPr lvl="1"/>
            <a:r>
              <a:rPr lang="en-US" dirty="0"/>
              <a:t>Athletics is a vital component of school </a:t>
            </a:r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Athletes should be given the opportunity to participate in a variety of sports</a:t>
            </a:r>
          </a:p>
          <a:p>
            <a:pPr lvl="1"/>
            <a:r>
              <a:rPr lang="en-US" dirty="0" smtClean="0"/>
              <a:t>Interscholastic athletics should reflect the same values that the rest of the school is built upon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6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7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focus</a:t>
            </a:r>
          </a:p>
          <a:p>
            <a:pPr lvl="1"/>
            <a:r>
              <a:rPr lang="en-US" dirty="0" smtClean="0"/>
              <a:t>Fun</a:t>
            </a:r>
          </a:p>
          <a:p>
            <a:pPr lvl="1"/>
            <a:r>
              <a:rPr lang="en-US" dirty="0" smtClean="0"/>
              <a:t>Fundamentals</a:t>
            </a:r>
          </a:p>
          <a:p>
            <a:pPr lvl="1"/>
            <a:r>
              <a:rPr lang="en-US" dirty="0" smtClean="0"/>
              <a:t>Fair play</a:t>
            </a:r>
          </a:p>
          <a:p>
            <a:pPr lvl="1"/>
            <a:r>
              <a:rPr lang="en-US" dirty="0" smtClean="0"/>
              <a:t>Fitness</a:t>
            </a:r>
          </a:p>
          <a:p>
            <a:pPr lvl="1"/>
            <a:r>
              <a:rPr lang="en-US" dirty="0" smtClean="0"/>
              <a:t>Developing Friendships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35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7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emphasis on individual skill development and team concepts in preparation for Grade 8 and Senior Years competition</a:t>
            </a:r>
          </a:p>
          <a:p>
            <a:r>
              <a:rPr lang="en-US" dirty="0" smtClean="0"/>
              <a:t>No tryouts or cuts</a:t>
            </a:r>
          </a:p>
          <a:p>
            <a:pPr lvl="1"/>
            <a:r>
              <a:rPr lang="en-US" dirty="0" smtClean="0"/>
              <a:t>If there are enough players to create 2 teams, we will try to do that</a:t>
            </a:r>
          </a:p>
        </p:txBody>
      </p:sp>
    </p:spTree>
    <p:extLst>
      <p:ext uri="{BB962C8B-B14F-4D97-AF65-F5344CB8AC3E}">
        <p14:creationId xmlns:p14="http://schemas.microsoft.com/office/powerpoint/2010/main" val="76933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7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players will participate in games with equal playing time.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Please note that our coaches will make every effort to make this happen, but some circumstances are beyond their control</a:t>
            </a:r>
          </a:p>
          <a:p>
            <a:pPr lvl="1"/>
            <a:r>
              <a:rPr lang="en-US" dirty="0" smtClean="0"/>
              <a:t>Athletes are expected to consistently attend practice in order to receive equal playing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Grade 7 league is developmental and has no playoffs or championship.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3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 regarding Grade 7 participation policies?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888</TotalTime>
  <Words>1164</Words>
  <Application>Microsoft Office PowerPoint</Application>
  <PresentationFormat>On-screen Show (4:3)</PresentationFormat>
  <Paragraphs>163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  Clearspring Middle School  and HPETA Grade 7 and 8  Participation Guidelines for  Interscholastic Athletics</vt:lpstr>
      <vt:lpstr>Introductions</vt:lpstr>
      <vt:lpstr>What We’re Here For…</vt:lpstr>
      <vt:lpstr>Middle Years Philosophy</vt:lpstr>
      <vt:lpstr>Middle Years Philosophy at CMS</vt:lpstr>
      <vt:lpstr>Grade 7 Guidelines for Participation</vt:lpstr>
      <vt:lpstr>Grade 7 Guidelines for Participation</vt:lpstr>
      <vt:lpstr>Grade 7 Guidelines for Participation</vt:lpstr>
      <vt:lpstr>PowerPoint Presentation</vt:lpstr>
      <vt:lpstr>Grade 8 Guidelines for Participation</vt:lpstr>
      <vt:lpstr>Grade 8 Guidelines for Participation</vt:lpstr>
      <vt:lpstr>Why Equal Teams?</vt:lpstr>
      <vt:lpstr>Grade 8 Guidelines for Participation</vt:lpstr>
      <vt:lpstr>Grade 8 Guidelines for Participation</vt:lpstr>
      <vt:lpstr>What Will “Significant Playing Time” Look Like?</vt:lpstr>
      <vt:lpstr>What Does “Significant Playing Time” NOT Look Like?</vt:lpstr>
      <vt:lpstr>Grade 7 Rule Changes</vt:lpstr>
      <vt:lpstr>Grade 8 Rule Changes</vt:lpstr>
      <vt:lpstr>Grade 9 Basketball Rules</vt:lpstr>
      <vt:lpstr>What does CMS expect of our athletes?</vt:lpstr>
      <vt:lpstr>Grade 8 Guidelines for Participation</vt:lpstr>
      <vt:lpstr>CMS Student-Athlete Contract</vt:lpstr>
      <vt:lpstr>CMS Student-Athlete Contract</vt:lpstr>
      <vt:lpstr> We All Make Mistakes…</vt:lpstr>
      <vt:lpstr>Our Coaches…</vt:lpstr>
      <vt:lpstr>PowerPoint Presentation</vt:lpstr>
      <vt:lpstr>PowerPoint Presentation</vt:lpstr>
      <vt:lpstr>PowerPoint Presentation</vt:lpstr>
    </vt:vector>
  </TitlesOfParts>
  <Company>Hanover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HPETA Grade 7 and 8 Participation Guidelines</dc:title>
  <dc:creator>AJ Neufeld</dc:creator>
  <cp:lastModifiedBy>AJ Neufeld</cp:lastModifiedBy>
  <cp:revision>9</cp:revision>
  <cp:lastPrinted>2013-01-14T22:01:17Z</cp:lastPrinted>
  <dcterms:created xsi:type="dcterms:W3CDTF">2012-12-18T14:03:29Z</dcterms:created>
  <dcterms:modified xsi:type="dcterms:W3CDTF">2013-12-12T14:17:48Z</dcterms:modified>
</cp:coreProperties>
</file>